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EAC75F6-D1C6-4370-9C1F-96663A08CF9E}" type="datetimeFigureOut">
              <a:rPr lang="en-US" smtClean="0"/>
              <a:t>5/19/2010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AF3BA87-6343-4D0A-A208-65FF778E84A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ARRA School Improvement Grants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[School]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School Improvement Grants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 federal program to assist high-poverty, challenged schools</a:t>
            </a:r>
          </a:p>
          <a:p>
            <a:r>
              <a:rPr lang="en-US" dirty="0" smtClean="0"/>
              <a:t>$119 million in federal funding for </a:t>
            </a:r>
            <a:r>
              <a:rPr lang="en-US" dirty="0" smtClean="0"/>
              <a:t>Michigan</a:t>
            </a:r>
          </a:p>
          <a:p>
            <a:r>
              <a:rPr lang="en-US" dirty="0" smtClean="0"/>
              <a:t>Over 100 schools in Michigan are eligible to apply</a:t>
            </a:r>
          </a:p>
          <a:p>
            <a:r>
              <a:rPr lang="en-US" dirty="0" smtClean="0"/>
              <a:t>School districts can apply for $50,000 - $2 million per year through September 2013.</a:t>
            </a:r>
          </a:p>
          <a:p>
            <a:r>
              <a:rPr lang="en-US" dirty="0" smtClean="0"/>
              <a:t>Funds must be used to implement one of four federally-defined intervention models.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Selection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MDE used federal guidelines and a complex set of formulas to determine eligibility.  </a:t>
            </a:r>
          </a:p>
          <a:p>
            <a:r>
              <a:rPr lang="en-US" dirty="0" smtClean="0"/>
              <a:t>Roughly, schools </a:t>
            </a:r>
            <a:r>
              <a:rPr lang="en-US" dirty="0" smtClean="0"/>
              <a:t>are eligible to apply that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r</a:t>
            </a:r>
            <a:r>
              <a:rPr lang="en-US" dirty="0" smtClean="0"/>
              <a:t>eceive or eligible to receive Title </a:t>
            </a:r>
            <a:r>
              <a:rPr lang="en-US" dirty="0" smtClean="0"/>
              <a:t>I and Title I </a:t>
            </a:r>
            <a:r>
              <a:rPr lang="en-US" dirty="0" smtClean="0"/>
              <a:t>funding </a:t>
            </a:r>
            <a:r>
              <a:rPr lang="en-US" dirty="0" smtClean="0"/>
              <a:t>(high poverty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h</a:t>
            </a:r>
            <a:r>
              <a:rPr lang="en-US" dirty="0" smtClean="0"/>
              <a:t>ad low scores on 2008-2009 state tests (MEAP and MME) or</a:t>
            </a:r>
          </a:p>
          <a:p>
            <a:pPr lvl="1"/>
            <a:r>
              <a:rPr lang="en-US" dirty="0" smtClean="0"/>
              <a:t>h</a:t>
            </a:r>
            <a:r>
              <a:rPr lang="en-US" dirty="0" smtClean="0"/>
              <a:t>ad low graduation rates over the past 3 years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will the School Improvement Grant affect my school?</a:t>
            </a:r>
          </a:p>
          <a:p>
            <a:pPr lvl="1"/>
            <a:r>
              <a:rPr lang="en-US" dirty="0" smtClean="0"/>
              <a:t>The district will work with families, teachers and the community to decide whether to apply for the grant.</a:t>
            </a:r>
          </a:p>
          <a:p>
            <a:pPr lvl="1"/>
            <a:r>
              <a:rPr lang="en-US" dirty="0" smtClean="0"/>
              <a:t>Grant money can be used to implement one of four intervention models in a selected school – closure, restart, transformation or turnaround. 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Questions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has my school done in the past to improve student learning?</a:t>
            </a:r>
          </a:p>
          <a:p>
            <a:pPr lvl="1"/>
            <a:r>
              <a:rPr lang="en-US" dirty="0" smtClean="0"/>
              <a:t>[</a:t>
            </a:r>
            <a:r>
              <a:rPr lang="en-US" dirty="0" smtClean="0"/>
              <a:t>District/school-specific initiatives]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SIG Schools vs. Reform/Redesign Schools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SIG Schools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 dirty="0" smtClean="0"/>
              <a:t>Reform/Redesign Schools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dirty="0" smtClean="0"/>
              <a:t>Selection criteria based on poverty, 08-09 test scores and graduation rate</a:t>
            </a:r>
          </a:p>
          <a:p>
            <a:r>
              <a:rPr lang="en-US" dirty="0" smtClean="0"/>
              <a:t>Eligible schools announced in Spring 2010</a:t>
            </a:r>
          </a:p>
          <a:p>
            <a:r>
              <a:rPr lang="en-US" dirty="0" smtClean="0"/>
              <a:t>Eligible for up to $2 million to implement intervention models</a:t>
            </a:r>
          </a:p>
          <a:p>
            <a:r>
              <a:rPr lang="en-US" dirty="0" smtClean="0"/>
              <a:t>No state takeover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Selection criteria based on poverty, </a:t>
            </a:r>
            <a:r>
              <a:rPr lang="en-US" dirty="0" smtClean="0"/>
              <a:t>09-10 test </a:t>
            </a:r>
            <a:r>
              <a:rPr lang="en-US" dirty="0" smtClean="0"/>
              <a:t>scores and graduation </a:t>
            </a:r>
            <a:r>
              <a:rPr lang="en-US" dirty="0" smtClean="0"/>
              <a:t>rate</a:t>
            </a:r>
          </a:p>
          <a:p>
            <a:r>
              <a:rPr lang="en-US" dirty="0" smtClean="0"/>
              <a:t>Targeted schools announced in September 2010</a:t>
            </a:r>
          </a:p>
          <a:p>
            <a:r>
              <a:rPr lang="en-US" dirty="0" smtClean="0"/>
              <a:t>May or may not receive additional funding to implement interventions</a:t>
            </a:r>
          </a:p>
          <a:p>
            <a:r>
              <a:rPr lang="en-US" dirty="0" smtClean="0"/>
              <a:t>May face state takeover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1415</TotalTime>
  <Words>278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Urban</vt:lpstr>
      <vt:lpstr>ARRA School Improvement Grants</vt:lpstr>
      <vt:lpstr>School Improvement Grants</vt:lpstr>
      <vt:lpstr>Selection Criteria</vt:lpstr>
      <vt:lpstr>Common Questions</vt:lpstr>
      <vt:lpstr>Common Questions </vt:lpstr>
      <vt:lpstr>SIG Schools vs. Reform/Redesign Schools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Kacie Kefgen</dc:creator>
  <cp:lastModifiedBy>Kacie Kefgen</cp:lastModifiedBy>
  <cp:revision>19</cp:revision>
  <dcterms:created xsi:type="dcterms:W3CDTF">2010-05-19T15:29:44Z</dcterms:created>
  <dcterms:modified xsi:type="dcterms:W3CDTF">2010-05-20T15:05:25Z</dcterms:modified>
</cp:coreProperties>
</file>